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78" r:id="rId3"/>
    <p:sldId id="270" r:id="rId4"/>
    <p:sldId id="271" r:id="rId5"/>
    <p:sldId id="274" r:id="rId6"/>
    <p:sldId id="275" r:id="rId7"/>
    <p:sldId id="276" r:id="rId8"/>
    <p:sldId id="277" r:id="rId9"/>
    <p:sldId id="279" r:id="rId10"/>
    <p:sldId id="280" r:id="rId11"/>
    <p:sldId id="281" r:id="rId12"/>
  </p:sldIdLst>
  <p:sldSz cx="12192000" cy="6858000"/>
  <p:notesSz cx="6781800" cy="992632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39" autoAdjust="0"/>
  </p:normalViewPr>
  <p:slideViewPr>
    <p:cSldViewPr snapToGrid="0">
      <p:cViewPr varScale="1">
        <p:scale>
          <a:sx n="98" d="100"/>
          <a:sy n="98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6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A935C-8702-4E87-9BCA-5D0BD940C9A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43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3" y="4776788"/>
            <a:ext cx="54260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750" y="942975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C951C-7F48-4646-B9B7-88DB94A342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FBA21F-24D0-46E9-B1DF-20C616C2F3C3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9F54DC3-5FF3-46CB-843A-F46315AABAAC}" type="slidenum">
              <a:rPr lang="ru-RU" smtClean="0"/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775" y="302359"/>
            <a:ext cx="11915775" cy="65556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2024-2025 оқу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жылында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оқу-әдістемелік әдебиеттерді басылымға ұсыну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жоспарының орындалуы бойынша  жылдық есеғп</a:t>
            </a: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11498" y="1453091"/>
          <a:ext cx="11242327" cy="51486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79"/>
                <a:gridCol w="2198359"/>
                <a:gridCol w="3224852"/>
                <a:gridCol w="1620697"/>
                <a:gridCol w="1873720"/>
                <a:gridCol w="1873720"/>
              </a:tblGrid>
              <a:tr h="134759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 мектеп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оқу жылына арналған басылым</a:t>
                      </a:r>
                      <a:r>
                        <a:rPr lang="en-US" b="1" baseline="0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жоспары бойынша ОӘӘ</a:t>
                      </a:r>
                      <a:r>
                        <a:rPr lang="en-US" b="1" baseline="0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 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Жоспарға сәйкес о</a:t>
                      </a:r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рындалған</a:t>
                      </a:r>
                      <a:endParaRPr lang="ru-RU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ОӘӘ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Жоспардан тыс орындалған</a:t>
                      </a:r>
                      <a:endParaRPr lang="en-US" b="1" dirty="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ОӘӘ 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51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7543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Гуманитарлық ғылымдар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51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Жаратылыстану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51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Өнер және спорт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51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</a:t>
                      </a:r>
                      <a:endParaRPr lang="ru-RU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5131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1268" y="477673"/>
          <a:ext cx="12150731" cy="635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60"/>
                <a:gridCol w="1955259"/>
                <a:gridCol w="2955912"/>
                <a:gridCol w="4265187"/>
                <a:gridCol w="2548713"/>
              </a:tblGrid>
              <a:tr h="5938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 БАҒАСЫ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6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ru-RU" sz="1600" b="0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А.Ж.Копежанова,</a:t>
                      </a: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А.М.Утилова,</a:t>
                      </a: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Б.Б. Габдулхаева</a:t>
                      </a: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«Основы экспериментальной биологии»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lang="ru-RU" sz="16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Шавалиева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профессоры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Б.Д.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Каирбекова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пед.ғ.д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Инновациялық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Еуразия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Әлеуметтік-гуманиталық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ғылымдар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кафедрасының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меңгерушісі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</a:t>
                      </a:r>
                      <a:r>
                        <a:rPr lang="en-U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хаттама</a:t>
                      </a:r>
                      <a:r>
                        <a:rPr lang="en-US" altLang="en-US" sz="1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052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ru-RU" sz="1600" b="0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" alt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В.И. Лебедева,</a:t>
                      </a: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М.В. Семёнова</a:t>
                      </a: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«Общеразвивающие упражнения: методика проведения и использование в физическом воспитании»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Д.М.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Мучкин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қауымдастырылған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профессоры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Р.Ж. Ерофеева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Торайғыров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Дене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шынықтыру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спорт»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кафедрасы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меңгерушісінің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</a:t>
                      </a:r>
                      <a:r>
                        <a:rPr lang="en-US" sz="15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хаттама</a:t>
                      </a:r>
                      <a:r>
                        <a:rPr lang="en-US" altLang="en-US" sz="15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5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endParaRPr kumimoji="0" lang="ru-RU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41269" y="0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defTabSz="914400">
              <a:spcBef>
                <a:spcPts val="0"/>
              </a:spcBef>
              <a:defRPr/>
            </a:pPr>
            <a:r>
              <a:rPr lang="en-US" sz="2000" b="1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оқу-әдістемелік әдебиеттер </a:t>
            </a:r>
            <a:endParaRPr lang="ru-RU" sz="1600" b="1" dirty="0">
              <a:ln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5250" y="555625"/>
          <a:ext cx="11982450" cy="61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60"/>
                <a:gridCol w="1779905"/>
                <a:gridCol w="3534410"/>
                <a:gridCol w="3796030"/>
                <a:gridCol w="2290445"/>
              </a:tblGrid>
              <a:tr h="1223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 БАҒАСЫ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ЭКСПЕРТА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26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Нургалиева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А.К,</a:t>
                      </a:r>
                      <a:endParaRPr lang="ru-RU" sz="16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Нургалиева А.К,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Мустафина Р.С.,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Солтанбаева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Б.Ф. 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«Организация работы педагога-ассистента в организациях общего среднего образования»</a:t>
                      </a:r>
                      <a:endParaRPr lang="en-US" sz="160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Учебное пособие</a:t>
                      </a:r>
                      <a:endParaRPr lang="en-US" sz="160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60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(каз./рус. яз.)</a:t>
                      </a:r>
                      <a:endParaRPr lang="en-US" sz="160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Б.Д.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Каирбекова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д.п.н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профессор 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Инновационного Евразийского университета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№1 Хаттама</a:t>
                      </a:r>
                      <a:r>
                        <a:rPr kumimoji="0" lang="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23.09.2024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None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219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Шоманова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А.С.,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Мусаев Ж.Д.,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Муканова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Р.Ж.,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Шоманова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Ж.К.,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Хасенова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М.Т.</a:t>
                      </a:r>
                      <a:endParaRPr lang="ru-RU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«Применение </a:t>
                      </a: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искусственного интеллекта </a:t>
                      </a: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мониторинге состояния почвы селитебной зоны»</a:t>
                      </a: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 яз.)</a:t>
                      </a: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Г.А.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Жанатова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преподаватель-эксперт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ВШП ППУ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Сугурбекова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д.х.н., профессор кафедры химии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ЕНУ им. Л. Гумилева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№1 Хаттама</a:t>
                      </a:r>
                      <a:r>
                        <a:rPr kumimoji="0" lang="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23.09.2024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28575" y="95250"/>
            <a:ext cx="12192000" cy="388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defTabSz="457200">
              <a:lnSpc>
                <a:spcPct val="107000"/>
              </a:lnSpc>
            </a:pP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Басылымға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cap="all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lang="en-US" b="1" cap="all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ҚУ-ӘДІСТЕМЕЛІК ӘДЕБИЕТТЕР</a:t>
            </a:r>
            <a:endParaRPr lang="ru-RU" b="1" cap="all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110" y="99695"/>
          <a:ext cx="11807190" cy="6680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395"/>
                <a:gridCol w="1743075"/>
                <a:gridCol w="3110230"/>
                <a:gridCol w="3816350"/>
                <a:gridCol w="2771140"/>
              </a:tblGrid>
              <a:tr h="3334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Сарсенбаева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Б.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Ғ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</a:t>
                      </a: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Каримова Р.М.,</a:t>
                      </a: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Абдырова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А.О.</a:t>
                      </a: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Мектепке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дейінгі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берудегі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қазіргі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авторлық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жүйелер</a:t>
                      </a:r>
                      <a:r>
                        <a:rPr lang="ru-RU" sz="18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800" b="0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бағдарламалар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</a:t>
                      </a:r>
                      <a:r>
                        <a:rPr lang="ru-RU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яз.)</a:t>
                      </a:r>
                      <a:endParaRPr lang="ru-RU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З.Ш.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Шавалиева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ассоциированный профессор ВШП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С.К.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Ксембаева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профессор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№1 Хаттама</a:t>
                      </a:r>
                      <a:r>
                        <a:rPr kumimoji="0" lang="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23.09.2024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64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Чернышова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О.В.</a:t>
                      </a:r>
                      <a:endParaRPr lang="ru-RU" sz="18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«Теория и методика физического воспитания в специальной медицинской группе»</a:t>
                      </a:r>
                      <a:endParaRPr lang="en-US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пособие </a:t>
                      </a:r>
                      <a:endParaRPr lang="en-US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(печатное / электронное)</a:t>
                      </a:r>
                      <a:endParaRPr lang="en-US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(рус.яз.)</a:t>
                      </a:r>
                      <a:endParaRPr lang="en-US" sz="18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М.В.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Семёнова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к.п.н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доцент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ВШИиС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ППУ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им.Ә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Р.Ж. Ерофеева,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PhD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заведующая кафедрой «Физическая культура и спорт»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НАО «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№1 Хаттама</a:t>
                      </a:r>
                      <a:r>
                        <a:rPr kumimoji="0" lang="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23.09.2024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2235" y="477520"/>
          <a:ext cx="12192000" cy="628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"/>
                <a:gridCol w="1713865"/>
                <a:gridCol w="3229610"/>
                <a:gridCol w="3597910"/>
                <a:gridCol w="3239135"/>
              </a:tblGrid>
              <a:tr h="1137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ӘК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/УМС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45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Мухамедиева К.М.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Матвеева М.В.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Нургазинова Г.Ш.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«Робототехника для всех.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Модуль 2.</a:t>
                      </a: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Lego </a:t>
                      </a:r>
                      <a:r>
                        <a:rPr lang="en-US" sz="1600" b="0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Mindstorms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Роботы со вращающимися элементами. 6 класс» 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пособие по робототехнике</a:t>
                      </a:r>
                      <a:endParaRPr lang="ru-RU" sz="1600" b="0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Абыкенова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 ВШЕ,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Павлодарского педагогического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университета им. Ә.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Ж.Б.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Копеев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доктор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старший преподаватель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кафедры «Информатика»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ЕНУ им. Л.Н. Гумилева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+mn-ea"/>
                        </a:rPr>
                        <a:t>№2 Хаттама</a:t>
                      </a:r>
                      <a:r>
                        <a:rPr lang="" altLang="en-US" sz="16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24.10.2024 ж. 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41269" y="0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оқу-әдістемелік құралы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0" y="477520"/>
          <a:ext cx="12192000" cy="6321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00"/>
                <a:gridCol w="1807845"/>
                <a:gridCol w="3229610"/>
                <a:gridCol w="4279900"/>
                <a:gridCol w="2557145"/>
              </a:tblGrid>
              <a:tr h="6451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600" b="1" i="0" cap="all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РеЦЕнЗЕНТЫ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САРАПШЫАҒАЛАУ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ОЦЕНКА ЭКСПЕРТА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762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Аспанова Г.Р.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Тургунбаева Б.А.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Жапарова Б.М.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«Формирование личного бренда учителя начальных классов» 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Учебное 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пособие </a:t>
                      </a:r>
                      <a:endParaRPr lang="ru-RU" sz="1600" b="0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Г.С.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Аяпбергенова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 ВШП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Павлодарского педагогического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университета им. Ә.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Т.О. Каратаева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доктор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Аркалыксого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ГПИ им. И.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Алтынсарина</a:t>
                      </a:r>
                      <a:endParaRPr kumimoji="0" lang="ru-RU" sz="1600" b="0" i="0" u="none" strike="noStrike" kern="1200" cap="none" spc="0" normalizeH="0" baseline="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№3 Хаттама</a:t>
                      </a:r>
                      <a:r>
                        <a:rPr kumimoji="0" lang="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+mn-cs"/>
                        </a:rPr>
                        <a:t>23.12.2024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41269" y="0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оқулық және оқу құралы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0042" y="477673"/>
          <a:ext cx="11870725" cy="6299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64"/>
                <a:gridCol w="1610553"/>
                <a:gridCol w="2010033"/>
                <a:gridCol w="5702935"/>
                <a:gridCol w="2238340"/>
              </a:tblGrid>
              <a:tr h="508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endParaRPr lang="ru-RU" sz="14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ОӘК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74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Ерғалиев К.С.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Ерғалиева С.Ж.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Қазіргі</a:t>
                      </a:r>
                      <a:r>
                        <a:rPr lang="ru-RU" sz="14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4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тіліның</a:t>
                      </a:r>
                      <a:r>
                        <a:rPr lang="ru-RU" sz="14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дыбыс</a:t>
                      </a:r>
                      <a:r>
                        <a:rPr lang="ru-RU" sz="14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жүйесі</a:t>
                      </a:r>
                      <a:r>
                        <a:rPr lang="ru-RU" sz="14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Оқулық</a:t>
                      </a:r>
                      <a:endParaRPr lang="ru-RU" sz="1400" b="1" i="0" u="none" dirty="0" err="1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 </a:t>
                      </a: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Сағыдықұлы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Ә.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Павлодар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профессоры,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ф.ғ.д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А.С. </a:t>
                      </a: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Қыдыршаев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Өтемісов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Батыс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профессоры,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п.ғ.д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ғылымдар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академиясының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академигі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құндылықтар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академиясының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академигі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Елікбаев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М.Әуезов атындағы Оңтүстік Қазақстан университетінің профессоры,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ф.ғ.д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К.Б.Күдеринова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А.Байтұрсынұлы атындағы Тіл білімі институты директорының орынбасары, филология ғылымдарының докторы, профессоры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+mn-ea"/>
                        </a:rPr>
                        <a:t>№ 4 Хаттама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19.02.2025 ж. 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6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Тарасовская Н.Е.,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Клименко М.Ю.,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Хамзина Ш.Ш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«Игровые</a:t>
                      </a:r>
                      <a:r>
                        <a:rPr lang="ru-RU" sz="14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конкурсные задания при обучении ботанике в педагогических вузах</a:t>
                      </a:r>
                      <a:r>
                        <a:rPr lang="ru-RU" sz="14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Учебно-методическое пособие</a:t>
                      </a:r>
                      <a:endParaRPr lang="ru-RU" sz="14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</a:t>
                      </a: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Жумабекова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д.б.н., профессор ВШЕ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им. Ә.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 </a:t>
                      </a: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Уалиева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ассоциированный профессор (доцент) кафедры «Биология и экология», заместитель декана по научной работе Факультета естественных наук НАО «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университет»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41269" y="0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және РОӘБ грифин алуға ұсынылатын оқулық пен оқу-әдістемелік құралы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2394" y="378501"/>
          <a:ext cx="11967211" cy="6405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375"/>
                <a:gridCol w="1700866"/>
                <a:gridCol w="2139177"/>
                <a:gridCol w="4342978"/>
                <a:gridCol w="3472815"/>
              </a:tblGrid>
              <a:tr h="2577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cap="all" baseline="0" noProof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r>
                        <a:rPr lang="ru-RU" sz="1400" b="1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ЕСКЕРТУ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054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 К. Мурзатаева 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b="1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Мүмкіндігі</a:t>
                      </a:r>
                      <a:r>
                        <a:rPr lang="ru-RU" sz="14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шектеулі</a:t>
                      </a:r>
                      <a:r>
                        <a:rPr lang="ru-RU" sz="1400" b="1" i="0" u="non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балалардың</a:t>
                      </a:r>
                      <a:r>
                        <a:rPr lang="ru-RU" sz="1400" b="1" i="0" u="non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психологиялық-педагогикалық</a:t>
                      </a:r>
                      <a:r>
                        <a:rPr lang="ru-RU" sz="1400" b="1" i="0" u="non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диагностикасы</a:t>
                      </a:r>
                      <a:r>
                        <a:rPr lang="ru-RU" sz="14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b="1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Электронды</a:t>
                      </a:r>
                      <a:r>
                        <a:rPr lang="ru-RU" sz="1400" b="0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400" b="0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400" b="0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әдістемелік</a:t>
                      </a:r>
                      <a:r>
                        <a:rPr lang="ru-RU" sz="1400" b="0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құралы</a:t>
                      </a:r>
                      <a:endParaRPr lang="ru-RU" sz="1400" b="0" i="0" u="none" dirty="0" err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А.Б.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Дузелбаева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Ә.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қауымдастырылған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профессоры,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докторы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Н.В. Мирза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Е.Бөкетов атындағы Қарағанды университетінің «Мектепке дейінгі және психологиялық-педагогикалық даярлық» кафедрасының профессоры, п.ғ.д.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Ұсынылды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(№5 ХАТТАМА, 21.04.2025)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Жоспардан тыс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61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С. Н. Сүтжанов,</a:t>
                      </a:r>
                      <a:endParaRPr lang="en-US" sz="1400" b="1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Б.Ш. 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Құралқанова</a:t>
                      </a:r>
                      <a:endParaRPr lang="en-US" sz="1400" b="1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1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Түркі халықтарының әдебиеті</a:t>
                      </a:r>
                      <a:endParaRPr lang="en-US" sz="1400" b="1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құралы</a:t>
                      </a: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i="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Ә.Д.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Әміренов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Ә.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филол. ғ.к.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Н.Қ.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Жүсіп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профессор, филол. ғ. д.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Ұсынылды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(№5 ХАТТАМА, 21.04.2025)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Жоспарға сәйкес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388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Н.Е. Кузембаев,  А.С. Султанов, Ж.Қ. Ілияс, А.К., А.К. Умирова, 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А.А. Черепков, К.А. Рамазанова</a:t>
                      </a:r>
                      <a:endParaRPr lang="en-US" sz="14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Жизнь и деятельность</a:t>
                      </a:r>
                      <a:r>
                        <a:rPr lang="en-US" sz="1400" b="1" i="0" u="non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академика А.Х. Маргулана</a:t>
                      </a:r>
                      <a:endParaRPr lang="en-US" sz="1400" b="1" i="0" u="non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1" i="0" u="non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Хрестоматия для студентов и школьников</a:t>
                      </a:r>
                      <a:endParaRPr lang="en-US" sz="1400" b="0" i="0" u="non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Г.Е.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Отепова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д.и.н., профессор ОП «История»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Павлодарского педагогического университета им.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Ә. Марғұлан,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Д.А. Джумабеков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к.и.н., декан исторического ф-та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Карагандинского университета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им. Е.А. Букетова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Ұсынылды 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(№5 ХАТТАМА, 21.04.2025)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Жоспарға сәйкес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381641" y="0"/>
            <a:ext cx="11711300" cy="3771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 әдістемелік әдебиеттер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1270" y="535459"/>
          <a:ext cx="12001573" cy="6196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269"/>
                <a:gridCol w="1780159"/>
                <a:gridCol w="2895502"/>
                <a:gridCol w="4007796"/>
                <a:gridCol w="3005847"/>
              </a:tblGrid>
              <a:tr h="4294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600" b="1" cap="all" baseline="0" noProof="0" dirty="0" err="1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endParaRPr lang="ru-RU" sz="1600" b="1" cap="all" baseline="0" noProof="0" dirty="0" err="1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 БАҒАСЫ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63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" alt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Т.И. Кадькалова, А.Е Анафина, А.А. Жапакова</a:t>
                      </a: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«Элементы общей алгебры.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Алгебраические системы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Оқу-әдістемелік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RU" sz="16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Ж.Г.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Муканова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профессоры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И.И. Павлюк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ф-м.ғ.к.,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Торайгыров университетінің профессоры, 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хаттама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i="1" u="none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31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" alt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Ж. Хавдыл,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Р.К. Сеитова,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М. Баймұрат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endParaRPr lang="ru-RU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М.З. </a:t>
                      </a:r>
                      <a:r>
                        <a:rPr lang="ru-RU" sz="16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Смагулов</a:t>
                      </a:r>
                      <a:endParaRPr lang="ru-RU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«Химияны оқытуда сандық есептердің маңызы</a:t>
                      </a: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Әдістемелік құрал</a:t>
                      </a:r>
                      <a:endParaRPr lang="ru-RU" sz="1600" b="1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Р.Ж.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Муканова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х.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ғ.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қауымдастырылған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профессоры,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Дюсеналин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Торайғыров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</a:t>
                      </a:r>
                      <a:endParaRPr kumimoji="0" lang="ru-RU" sz="1600" b="0" i="0" u="none" strike="noStrike" kern="1200" cap="none" spc="0" normalizeH="0" baseline="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хаттама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41269" y="0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spcBef>
                <a:spcPts val="0"/>
              </a:spcBef>
              <a:defRPr/>
            </a:pPr>
            <a:r>
              <a:rPr lang="en-US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оқу-әдістемелік әдебиеттер 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6050" y="477520"/>
          <a:ext cx="11925935" cy="626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365"/>
                <a:gridCol w="1698625"/>
                <a:gridCol w="3159125"/>
                <a:gridCol w="4090670"/>
                <a:gridCol w="2597150"/>
              </a:tblGrid>
              <a:tr h="304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600" b="1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all" baseline="0" noProof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Рецензенттер</a:t>
                      </a:r>
                      <a:endParaRPr lang="ru-RU" sz="1600" b="1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САРАПШЫ БАҒАСЫ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92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ru-RU" sz="1600" b="0" cap="all" baseline="0" noProof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0" cap="all" baseline="0" noProof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В.А. Сексенов,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А.К. Елеуов 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«Методика преподавания огневой подготовки»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Учебно-практический материал для студентов ОП «Начальная военная подготовка и физическая культура»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Оқу-әдістемелік</a:t>
                      </a:r>
                      <a:r>
                        <a:rPr lang="ru-RU" sz="1600" b="1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RU" sz="1600" b="1" i="0" u="none" dirty="0" err="1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Ж. Бөжиг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қауымдастырылған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профессоры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Т.М. Аленов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облысының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басқармасының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АӘД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бөлімінің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бастығғы</a:t>
                      </a:r>
                      <a:endParaRPr kumimoji="0" lang="ru-RU" sz="1600" b="0" i="0" u="none" strike="noStrike" kern="1200" cap="none" spc="0" normalizeH="0" baseline="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хаттама</a:t>
                      </a:r>
                      <a:r>
                        <a:rPr lang="" alt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68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" altLang="en-US" sz="1600" b="0" cap="all" baseline="0" noProof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" altLang="en-US" sz="1600" b="0" cap="all" baseline="0" noProof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81" marR="3058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М.К. Еркибаева,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А.С. Каримова 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Сборник </a:t>
                      </a:r>
                      <a:endParaRPr lang="ru-RU" sz="1600" b="0" i="0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дифференцированных</a:t>
                      </a: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заданий </a:t>
                      </a:r>
                      <a:endParaRPr lang="ru-RU" sz="1600" b="0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разделу «Металлы и сплавы» </a:t>
                      </a:r>
                      <a:endParaRPr lang="ru-RU" sz="1600" b="0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ответами и со схемой выставления баллов</a:t>
                      </a:r>
                      <a:endParaRPr lang="ru-RU" sz="1600" b="0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Сараланған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тапсырмалар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r>
                        <a:rPr lang="en-US" sz="1600" b="1" i="0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инағы</a:t>
                      </a:r>
                      <a:endParaRPr lang="ru-RU" sz="1600" b="1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1" i="0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М.Т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Хасенова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PhD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Әлкей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Марғұлан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атындағы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Павлодар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педагогикалық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университетінің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аға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оқытушысы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Б.К. Дюсеналин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х.ғ.к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Торайғыров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университеті</a:t>
                      </a:r>
                      <a:endParaRPr kumimoji="0" lang="ru-RU" sz="1600" b="0" i="0" u="none" strike="noStrike" kern="1200" cap="none" spc="0" normalizeH="0" baseline="0" noProof="0" dirty="0" err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№6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хаттама</a:t>
                      </a:r>
                      <a:r>
                        <a:rPr lang="en-US" alt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19.06.2025 ж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/>
          <p:nvPr/>
        </p:nvSpPr>
        <p:spPr>
          <a:xfrm>
            <a:off x="-78746" y="64135"/>
            <a:ext cx="12150731" cy="477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defTabSz="914400">
              <a:spcBef>
                <a:spcPts val="0"/>
              </a:spcBef>
              <a:defRPr/>
            </a:pPr>
            <a:r>
              <a:rPr lang="en-US" sz="2000" b="1" dirty="0">
                <a:ln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Басылымға  ұсынылатын оқу-әдістемелік әдебиеттер </a:t>
            </a:r>
            <a:endParaRPr lang="ru-RU" sz="1600" b="1" dirty="0">
              <a:ln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943*485"/>
  <p:tag name="TABLE_ENDDRAG_RECT" val="7*43*943*485"/>
</p:tagLst>
</file>

<file path=ppt/tags/tag2.xml><?xml version="1.0" encoding="utf-8"?>
<p:tagLst xmlns:p="http://schemas.openxmlformats.org/presentationml/2006/main">
  <p:tag name="TABLE_ENDDRAG_ORIGIN_RECT" val="929*526"/>
  <p:tag name="TABLE_ENDDRAG_RECT" val="9*7*929*526"/>
</p:tagLst>
</file>

<file path=ppt/tags/tag3.xml><?xml version="1.0" encoding="utf-8"?>
<p:tagLst xmlns:p="http://schemas.openxmlformats.org/presentationml/2006/main">
  <p:tag name="TABLE_ENDDRAG_ORIGIN_RECT" val="960*494"/>
  <p:tag name="TABLE_ENDDRAG_RECT" val="0*37*960*494"/>
</p:tagLst>
</file>

<file path=ppt/tags/tag4.xml><?xml version="1.0" encoding="utf-8"?>
<p:tagLst xmlns:p="http://schemas.openxmlformats.org/presentationml/2006/main">
  <p:tag name="TABLE_ENDDRAG_ORIGIN_RECT" val="960*497"/>
  <p:tag name="TABLE_ENDDRAG_RECT" val="0*37*960*497"/>
</p:tagLst>
</file>

<file path=ppt/tags/tag5.xml><?xml version="1.0" encoding="utf-8"?>
<p:tagLst xmlns:p="http://schemas.openxmlformats.org/presentationml/2006/main">
  <p:tag name="TABLE_ENDDRAG_ORIGIN_RECT" val="939*493"/>
  <p:tag name="TABLE_ENDDRAG_RECT" val="11*37*939*493"/>
</p:tagLst>
</file>

<file path=ppt/tags/tag6.xml><?xml version="1.0" encoding="utf-8"?>
<p:tagLst xmlns:p="http://schemas.openxmlformats.org/presentationml/2006/main">
  <p:tag name="ISPRING_RESOURCE_PATHS_HASH_PRESENTER" val="df7a2bb4e926151b857f3f344ab740563a3ab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0</TotalTime>
  <Words>7430</Words>
  <Application>WPS Presentation</Application>
  <PresentationFormat>Широкоэкранный</PresentationFormat>
  <Paragraphs>672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Arial</vt:lpstr>
      <vt:lpstr>Times New Roman</vt:lpstr>
      <vt:lpstr>Calibri</vt:lpstr>
      <vt:lpstr>Microsoft YaHei</vt:lpstr>
      <vt:lpstr>Arial Unicode MS</vt:lpstr>
      <vt:lpstr>Corbel</vt:lpstr>
      <vt:lpstr>Параллакс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№ 7 Повестка дня:</dc:title>
  <dc:creator>Ахметова Лаура Нуржановна</dc:creator>
  <cp:lastModifiedBy>AhmetovaLN</cp:lastModifiedBy>
  <cp:revision>544</cp:revision>
  <cp:lastPrinted>2023-12-19T05:17:00Z</cp:lastPrinted>
  <dcterms:created xsi:type="dcterms:W3CDTF">2018-04-11T11:39:00Z</dcterms:created>
  <dcterms:modified xsi:type="dcterms:W3CDTF">2025-08-07T08:02:33Z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89728282BAC545708E0E6D3E4D94043E_12</vt:lpwstr>
  </property>
  <property fmtid="{D5CDD505-2E9C-101B-9397-08002B2CF9AE}" pid="3" name="KSOProductBuildVer">
    <vt:lpwstr>1049-12.2.0.21931</vt:lpwstr>
  </property>
</Properties>
</file>